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4CFF"/>
    <a:srgbClr val="1C1961"/>
    <a:srgbClr val="1D1B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390" y="312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331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778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396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376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1750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232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828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749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780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830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106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CBA51-DE2C-0645-86F2-DCAC28E953BB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50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8710567"/>
            <a:ext cx="3741571" cy="30777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34931266"/>
              </p:ext>
            </p:extLst>
          </p:nvPr>
        </p:nvGraphicFramePr>
        <p:xfrm>
          <a:off x="356928" y="2796808"/>
          <a:ext cx="6172199" cy="51609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8594"/>
                <a:gridCol w="3972356"/>
                <a:gridCol w="943276"/>
                <a:gridCol w="907973"/>
              </a:tblGrid>
              <a:tr h="46134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Helvetica"/>
                        </a:rPr>
                        <a:t>क्र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elvetica"/>
                        </a:rPr>
                        <a:t>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पालकांना</a:t>
                      </a:r>
                      <a:r>
                        <a:rPr lang="en-US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6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द्यायची</a:t>
                      </a:r>
                      <a:r>
                        <a:rPr lang="en-US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6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माहीती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योग्‍य</a:t>
                      </a:r>
                      <a:r>
                        <a:rPr lang="en-US" sz="160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600" u="none" strike="noStrike" baseline="0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पर्याय</a:t>
                      </a:r>
                      <a:r>
                        <a:rPr lang="en-US" sz="160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600" u="none" strike="noStrike" baseline="0" dirty="0" err="1" smtClean="0">
                          <a:solidFill>
                            <a:schemeClr val="bg1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निवडा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  <a:latin typeface="Mangal" pitchFamily="18" charset="0"/>
                          <a:cs typeface="Mangal" pitchFamily="18" charset="0"/>
                        </a:rPr>
                        <a:t>1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</a:rPr>
                        <a:t> </a:t>
                      </a:r>
                      <a:r>
                        <a:rPr lang="en-US" sz="1300" b="0" u="none" strike="noStrike" dirty="0" smtClean="0">
                          <a:effectLst/>
                        </a:rPr>
                        <a:t> 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आपण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कधी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बँकेला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किंवा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बँकमित्रास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भेटला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आहात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err="1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err="1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  <a:latin typeface="Mangal" pitchFamily="18" charset="0"/>
                          <a:cs typeface="Mangal" pitchFamily="18" charset="0"/>
                        </a:rPr>
                        <a:t>2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आपले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बँकेत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खाते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का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err="1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  <a:latin typeface="Mangal" pitchFamily="18" charset="0"/>
                          <a:cs typeface="Mangal" pitchFamily="18" charset="0"/>
                        </a:rPr>
                        <a:t>3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आपण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कधी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ए.टी.एम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.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कार्ड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वापरले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काय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  <a:latin typeface="Mangal" pitchFamily="18" charset="0"/>
                          <a:cs typeface="Mangal" pitchFamily="18" charset="0"/>
                        </a:rPr>
                        <a:t>4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आपल्‍याकडे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डेबिट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कार्ड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काय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  <a:latin typeface="Mangal" pitchFamily="18" charset="0"/>
                          <a:cs typeface="Mangal" pitchFamily="18" charset="0"/>
                        </a:rPr>
                        <a:t>5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तुम्‍हाला</a:t>
                      </a:r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“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पिन</a:t>
                      </a:r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’’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नंबर</a:t>
                      </a:r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मिळाला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काय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6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आपण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विमा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काढला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7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आपण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वाहनाचा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विमा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काढला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</a:t>
                      </a:r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8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 </a:t>
                      </a:r>
                      <a:r>
                        <a:rPr lang="en-US" sz="1300" b="0" u="none" strike="noStrike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आपण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कर्ज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घेतले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आहे</a:t>
                      </a:r>
                      <a:r>
                        <a:rPr lang="en-US" sz="1300" b="0" u="none" strike="noStrike" baseline="0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 </a:t>
                      </a:r>
                      <a:r>
                        <a:rPr lang="en-US" sz="1300" b="0" u="none" strike="noStrike" baseline="0" dirty="0" err="1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का</a:t>
                      </a:r>
                      <a:r>
                        <a:rPr lang="en-US" sz="1300" b="0" u="none" strike="noStrike" dirty="0" smtClean="0">
                          <a:effectLst/>
                          <a:latin typeface="Mangal" pitchFamily="18" charset="0"/>
                          <a:cs typeface="Mangal" pitchFamily="18" charset="0"/>
                        </a:rPr>
                        <a:t>?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angal" pitchFamily="18" charset="0"/>
                        <a:cs typeface="Mangal" pitchFamily="18" charset="0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err="1" smtClean="0">
                          <a:effectLst/>
                        </a:rPr>
                        <a:t>होय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err="1" smtClean="0">
                          <a:effectLst/>
                        </a:rPr>
                        <a:t>नाही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2584" y="8710567"/>
            <a:ext cx="2879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पालकांनी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भरुन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व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स्‍वाक्षरी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करुन</a:t>
            </a:r>
            <a:r>
              <a:rPr lang="en-US" sz="14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देणे</a:t>
            </a:r>
            <a:endParaRPr lang="en-US" sz="14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04240" y="9453828"/>
            <a:ext cx="1989872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04240" y="9499924"/>
            <a:ext cx="12715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पालकाची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स्‍वाक्षरी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521943" y="9453828"/>
            <a:ext cx="157066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21943" y="9499924"/>
            <a:ext cx="1013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पालकाचे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नाव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93812" y="71889"/>
            <a:ext cx="4392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वित्तिय</a:t>
            </a:r>
            <a:r>
              <a:rPr lang="en-US" sz="28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साक्षरता</a:t>
            </a:r>
            <a:r>
              <a:rPr lang="en-US" sz="28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अभ्यासक्रम</a:t>
            </a:r>
            <a:endParaRPr lang="en-US" sz="28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171" y="1523612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विद्यार्थ्याचे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नाव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792797" y="1780081"/>
            <a:ext cx="205794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19606" y="1523612"/>
            <a:ext cx="647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इयत्ता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4708669" y="1780081"/>
            <a:ext cx="1852829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3370" y="1869937"/>
            <a:ext cx="995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शाळेचे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नाव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204240" y="2111975"/>
            <a:ext cx="2646504" cy="44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957272" y="186545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गाव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/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शहर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4678111" y="2111975"/>
            <a:ext cx="187667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221918" y="571995"/>
            <a:ext cx="2569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1D1B61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b="1" dirty="0" smtClean="0">
                <a:solidFill>
                  <a:srgbClr val="1D1B6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  <a:latin typeface="Mangal" pitchFamily="18" charset="0"/>
                <a:cs typeface="Mangal" pitchFamily="18" charset="0"/>
              </a:rPr>
              <a:t>जनधन</a:t>
            </a:r>
            <a:r>
              <a:rPr lang="en-US" b="1" dirty="0" smtClean="0">
                <a:solidFill>
                  <a:srgbClr val="1D1B6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b="1" dirty="0">
              <a:solidFill>
                <a:srgbClr val="1D1B61"/>
              </a:solidFill>
              <a:latin typeface="Mangal" pitchFamily="18" charset="0"/>
              <a:cs typeface="Mangal" pitchFamily="18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6760" y="1025921"/>
            <a:ext cx="65164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pmjd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82" y="16429"/>
            <a:ext cx="989397" cy="985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2312" y="1003840"/>
            <a:ext cx="3300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पालकांनी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माहिती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भरून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वर्गशिक्षकांकडे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जमा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करणे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694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126</Words>
  <Application>Microsoft Macintosh PowerPoint</Application>
  <PresentationFormat>A4 Paper (210x297 mm)</PresentationFormat>
  <Paragraphs>45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Gord</cp:lastModifiedBy>
  <cp:revision>12</cp:revision>
  <dcterms:created xsi:type="dcterms:W3CDTF">2015-09-22T04:30:41Z</dcterms:created>
  <dcterms:modified xsi:type="dcterms:W3CDTF">2015-10-12T12:49:42Z</dcterms:modified>
</cp:coreProperties>
</file>